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c12ff42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c12ff42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Determinant Of a Matrix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5717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various methods</a:t>
            </a:r>
            <a:endParaRPr sz="2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1468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Calculating and Comparing</a:t>
            </a:r>
            <a:endParaRPr sz="2400"/>
          </a:p>
        </p:txBody>
      </p:sp>
      <p:sp>
        <p:nvSpPr>
          <p:cNvPr id="70" name="Google Shape;70;p13"/>
          <p:cNvSpPr txBox="1"/>
          <p:nvPr/>
        </p:nvSpPr>
        <p:spPr>
          <a:xfrm>
            <a:off x="5943000" y="4704175"/>
            <a:ext cx="2284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Sarthak Agarwal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90250" y="488250"/>
            <a:ext cx="687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 u="sng"/>
              <a:t>DETERMINANT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408300" y="878500"/>
            <a:ext cx="71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Objective: </a:t>
            </a:r>
            <a:r>
              <a:rPr lang="en" sz="4800"/>
              <a:t>Determine efficiency of Determinant calculation methods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 of Determinant</a:t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100" y="2958250"/>
            <a:ext cx="2671475" cy="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232050" y="1844513"/>
            <a:ext cx="870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Determinant of  (n x n) a matrix and is a real or a complex number that is associated with many properties that the matrix possesses. One way to define the determinant of a  (n x n)  matrix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is the formula: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where the terms are summed over all permutations, and the sign is positive if the permutation is even, and for odd it is negative.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5" name="Google Shape;95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Need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939500" y="724200"/>
            <a:ext cx="3852000" cy="3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Extensive use of linear algebra and matrices in Computer Science often requires the programmer to find the most </a:t>
            </a:r>
            <a:r>
              <a:rPr lang="en" sz="2400"/>
              <a:t>efficient</a:t>
            </a:r>
            <a:r>
              <a:rPr lang="en" sz="2400"/>
              <a:t> algorithm to calculate </a:t>
            </a:r>
            <a:r>
              <a:rPr b="1" lang="en" sz="2400"/>
              <a:t>determinant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to Calculate Algorithm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85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653180" y="131804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540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1027900" y="3083975"/>
            <a:ext cx="2356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Special Matrix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(Diagonal Product)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430125" y="3595150"/>
            <a:ext cx="28899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Diagonal Matrix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Upper Triangular Matrix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Triangular Matrix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3320025" y="3138050"/>
            <a:ext cx="23106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Gaussian Elimination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5630749" y="3138050"/>
            <a:ext cx="2586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Recursion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(LaPlacian Expansion)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3412801" y="3662677"/>
            <a:ext cx="23106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Performing Basic Row Operations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5630750" y="3662675"/>
            <a:ext cx="29352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Calculating minors of  a matrix and calculating determinant using: 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999" y="4200850"/>
            <a:ext cx="1644300" cy="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2000250" y="1702075"/>
            <a:ext cx="51435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&lt;CODE&gt;</a:t>
            </a:r>
            <a:endParaRPr b="1" sz="96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2076450" y="1682275"/>
            <a:ext cx="51435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&lt;CODE&gt;</a:t>
            </a:r>
            <a:endParaRPr b="1" sz="9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24" name="Google Shape;124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2679713" y="749875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Gaussian Elimination</a:t>
            </a:r>
            <a:endParaRPr sz="36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2679713" y="2326400"/>
            <a:ext cx="3753900" cy="1208400"/>
          </a:xfrm>
          <a:prstGeom prst="rect">
            <a:avLst/>
          </a:prstGeom>
          <a:solidFill>
            <a:srgbClr val="A4C2F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Recursion</a:t>
            </a:r>
            <a:endParaRPr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(Minor)</a:t>
            </a:r>
            <a:endParaRPr sz="3600"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2679714" y="4025832"/>
            <a:ext cx="3753900" cy="962100"/>
          </a:xfrm>
          <a:prstGeom prst="rect">
            <a:avLst/>
          </a:prstGeom>
          <a:solidFill>
            <a:srgbClr val="3D85C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Special Matrices</a:t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387613" y="3565213"/>
            <a:ext cx="338100" cy="430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387613" y="1804075"/>
            <a:ext cx="338100" cy="430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637350" y="0"/>
            <a:ext cx="1957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Analysis: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5943000" y="4704175"/>
            <a:ext cx="2284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Sarthak Agarwal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